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7"/>
  </p:notesMasterIdLst>
  <p:sldIdLst>
    <p:sldId id="295" r:id="rId4"/>
    <p:sldId id="279" r:id="rId5"/>
    <p:sldId id="296" r:id="rId6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Simplified Arabic Fixed" panose="02070309020205020404" pitchFamily="49" charset="-78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Shruti" panose="020B0502040204020203" pitchFamily="34" charset="0"/>
      <p:regular r:id="rId31"/>
      <p:bold r:id="rId32"/>
    </p:embeddedFont>
    <p:embeddedFont>
      <p:font typeface="Arial Unicode MS" panose="020B0604020202020204" pitchFamily="34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方正粗宋简体" panose="03000509000000000000" pitchFamily="65" charset="-122"/>
      <p:regular r:id="rId40"/>
    </p:embeddedFont>
    <p:embeddedFont>
      <p:font typeface="Microsoft JhengHei" panose="020B0604030504040204" pitchFamily="34" charset="-120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393"/>
        <p:guide pos="20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19.fntdata"/><Relationship Id="rId41" Type="http://schemas.openxmlformats.org/officeDocument/2006/relationships/font" Target="fonts/font18.fntdata"/><Relationship Id="rId40" Type="http://schemas.openxmlformats.org/officeDocument/2006/relationships/font" Target="fonts/font17.fntdata"/><Relationship Id="rId4" Type="http://schemas.openxmlformats.org/officeDocument/2006/relationships/slide" Target="slides/slide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hdphoto5.wdp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hdphoto6.wdp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hdphoto3.wdp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13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12356" y="35487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8862" y="115060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"/>
                <a:gridCol w="686628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en-US" altLang="zh-CN" sz="3000" b="1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altLang="zh-CN" sz="3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34185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我至今还记得你喂我吃的那一口蛋糕，那是我至今为止吃到的最好吃的蛋糕。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陪我过生日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560000">
            <a:off x="6530340" y="751205"/>
            <a:ext cx="2807970" cy="2777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24382" y="448727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50762" y="1139814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255"/>
                <a:gridCol w="769813"/>
                <a:gridCol w="770034"/>
                <a:gridCol w="770034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en-US" altLang="zh-CN" sz="3000" b="1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altLang="zh-CN" sz="3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749" y="4091133"/>
            <a:ext cx="519967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这是我们第二次爬白云山，和你约好了我们每年都要爬一次白云山。其实重要的不是爬山，而是每年都有你在。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734185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爬白云山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935" y="1173480"/>
            <a:ext cx="1983740" cy="264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>
            <a:fillRect/>
          </a:stretch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7020304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7020304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7020304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7020304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WPS 演示</Application>
  <PresentationFormat>宽屏</PresentationFormat>
  <Paragraphs>1767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宋体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苹方-简</vt:lpstr>
      <vt:lpstr>华文宋体</vt:lpstr>
      <vt:lpstr>Calibri Light</vt:lpstr>
      <vt:lpstr>Helvetica Neue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lemon</cp:lastModifiedBy>
  <cp:revision>214</cp:revision>
  <dcterms:created xsi:type="dcterms:W3CDTF">2019-02-15T00:52:27Z</dcterms:created>
  <dcterms:modified xsi:type="dcterms:W3CDTF">2019-02-15T00:52:27Z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2052-2.3.2.774</vt:lpwstr>
  </property>
</Properties>
</file>